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10T04:01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745">
    <iact:property name="dataType"/>
    <iact:actionData xml:id="d0">
      <inkml:trace xmlns:inkml="http://www.w3.org/2003/InkML" xml:id="stk0" contextRef="#ctx0" brushRef="#br0">886 8237 0,'-11'12'64,"-49"47"-57,-22 48 3,-25-1-3,13-23 2,-13 23-3,1-35 1,12-24 0,23 0 2,0 24 1,35-59-4,13 59 4,-1-35-4,0 34 3,13-10-3,-13 10 2,24-34 0,0 23 0,-24-12 0,24-11 1,-23 23-2,-25 35 1,1 13 0,0 23 0,-36 12 0,24-48 0,0-23 1,35 12-4,1-12 3,-1-12 0,24 12 0,12 11 0,35 25 0,1-13 0,22-23 0,1-12 0,-23 12 0,-37 0 0,13-12 0,0 12 0,23-12 0,-23 12 0,-13-12 0,13-12 0,-24-11 0,24-1 0,-24-11 1,0-12-1,11 23 0,13 12-2,0 13 1,-1 34 2,48 1-1,12 11 7,23 0-12,1 1 6,-36-60-5,-36-23 8,-23-24-7,-12 11 4,47 49 38,-11 10-39,46 25 0,-11 0 1,36 23-5,-1-12 8,0-35-7,-35 0 3,-12-48 1,-12-11-1,13 12 0,-13 0 2,-12-1 3,24 1-11,12 11 5,24 13 1,82 70 7,-35 0-12,35 0 3,0-35 6,-11-24-3,-24 24-6,-48-60 4,-11-23 1,11 24 2,-35-24-4,12 0 5,-35 0-8,-24 0 6,11-24 49,48 1-52,71-25 2,23-34 8,48 46-12,-12-23 2,12-35 4,-36 11-7,-12 0 5,-23 24 0,-83 35 8,12 1-15,-35 11 6,-13-12 0,-11 12 0,0-11 5,11-24-7,1-1 4,-12 36-3,12-23 4,-13-12 8,37 11-17,-25-11 2,-11 12 9,12 11-8,-12 12 8,23-23 4,-11-13-16,-1 37 5,-11-1 6,12-35-7,11 35 8,-11-59-7,11 35 3,13-35-3,-25 36 3,24-36 4,-11 24-7,11 11 3,-35 13-1,12 11 5,-13 12-7</inkml:trace>
    </iact:actionData>
  </iact:action>
  <iact:action type="add" startTime="10497">
    <iact:property name="dataType"/>
    <iact:actionData xml:id="d1">
      <inkml:trace xmlns:inkml="http://www.w3.org/2003/InkML" xml:id="stk1" contextRef="#ctx0" brushRef="#br0">15409 8994 0,'12'0'86,"47"23"-66,0-23-16,95 0 3,117 36 2,13-13 2,71 13-6,35-1 7,11-11-7,96 59 7,164-48-8,-153 1 10,-70-36-12,-48 0 12,-36-24-12,-35 0 6,-47-11-2,-24 11 2,-82-11 1,-84 35-2,13-24 4,-60 24-7,-11 0 3,-24-12 17,0-11 56,35-36-64,72-71 4,-36 82-18,-1 13 7,-58 11-2,0 12 7,12 12-12,-12 0 149,11 0-134,-11 24-3,47-24 59,0 0-65,12 0 2,47 0-1,36 0-5,11 0 6,-11 0-6,-60-12 10,-58 12-12,-12 0 13,-36 0 185,0-23-192</inkml:trace>
    </iact:actionData>
  </iact:action>
  <iact:action type="add" startTime="11825">
    <iact:property name="dataType"/>
    <iact:actionData xml:id="d2">
      <inkml:trace xmlns:inkml="http://www.w3.org/2003/InkML" xml:id="stk2" contextRef="#ctx0" brushRef="#br0">22665 8663 0,'47'12'87,"-12"11"-80,24 1 3,-11 0-2,11-1 9,12-11-1,11 35-1,-46-35-12,-48 12 118,-24-13-113,25 13 0,-37-12 3,-11 12-5,24-1 5,-71 48 5,46-24-15,-34 1 15,23 11-16,0 12 3,0 0 11,36-1-12,11-58 13,12 0-13,12 12 123</inkml:trace>
    </iact:actionData>
  </iact:action>
  <iact:action type="add" startTime="20741">
    <iact:property name="dataType"/>
    <iact:actionData xml:id="d3">
      <inkml:trace xmlns:inkml="http://www.w3.org/2003/InkML" xml:id="stk3" contextRef="#ctx0" brushRef="#br0">23882 8296 0,'-24'0'88,"-11"0"-75,-1 0-5,24 0-1,-118 12 9,-47 24 0,23-13 1,131-23-1,23 24 31,-12-12 2,-23 47-45,11 12 31,-71 23-31,48-70 1,-12-12-1,12 11 14,-12 1-2,-24 12 1,-47 82-15,-12 12 13,24 11 2,83-11-1,-13 24 0,48-95-10,-35 48 6,11-37 4,1-34 0,-72 129 0,-70 107-10,82-95 6,0-35-10,-70 59 13,129-142-10,0 12 7,24 59 5,12-71-3,12 12-9,-1-12 7,1 48-6,11 46 6,-11-58 4,0 35-14,-1 47 13,-23-94-8,0-12 5,0 70 4,48 49-1,-1-13 1,-47 0-1,0-82-12,24-13 10,-24 13-10,0-12 11,0 11-12,23-35 12,-23-35-13,24 47 57,11 0-50,-11 23 1,0-11 0,23-12-5,-24 23 8,1-58-7,-24-24 8,0 11-10,0-11 11,0 12 5,0 47-5,0 0-11,0-12 10,0 0-10,0 35 10,12-35-10,-12 12 2,23-12 1,1 12 5,0-12 1,-1 12 21,60 189-32,-59-201 7,-24-23-1,23 11 7,-11-35-13,-12 11 8,0-11-1,0 0 0,12 12-2,-12 47 3,24 23 0,-1 1-3,1-13 9,0 13-13,-1-24 4,1 12 4,-24-12 5,23-12-13,-11 12 4,12-12 2,0-36 8,-13-11-15,13 0 85,-12-12-79,236 83 2,106 11 3,13 1-9,-13 11 5,48-11 0,12 46 5,-60-46-11,12-1 16,-11 13-16,-71-84 3,-48 13 2,-35-36 3,-36 0-4,72 0 3,-84 0-2,13-24 3,-36 1-3,-36-1 2,1 0-1,-13 1-1,13 11 4,-24-12-7,11 1 9,-11-1 4,118-71 0,71 13-1,189 23 1,36 0 0,-48 0 0,-106 11-1,12-70-12,-237 35 9,0 12 4,-46 24-16,105-47 15,-11 11 0,-1 36-1,143 23-13,-1-35 15,-130 35 1,1-35-4,177-24 4,-60 36-2,13-12 3,271 35-1,-236-35-16,-201 36 1,0-1 5,-71-23 0,12 0 0,-60 35-1,13-12 1,11-35 51,-23 47-51,12 0 0,-24-11 0,12 11-1,-12-12 0,0 12 1,23 12 39,-34-23 10,-49-36-43</inkml:trace>
    </iact:actionData>
  </iact:action>
  <iact:action type="add" startTime="28882">
    <iact:property name="dataType"/>
    <iact:actionData xml:id="d4">
      <inkml:trace xmlns:inkml="http://www.w3.org/2003/InkML" xml:id="stk4" contextRef="#ctx0" brushRef="#br0">4160 9301 0,'11'0'91,"48"24"-83,-11-24 0,-36 0 93,118 0-95,35 0 5,-47-12-4,48 12 14,354 12-18,-213 23 3,59 36 2,-11-12 1,-72-24-1,-47-11-1,-35 12 1,-71-13 1,-35-23 0,-36 0-3,0 0 4,12 0-4,-12 0 4,36-12-7,35-11 6,35-13-3,0 13 4,72-1-4,-1-11 4,-23 11-3,-12-12 3,-36 13-2,-70-1 1,-13 1-2,13-1 2,-1 0-4,36 1 6,36-1-3,-1-11-1,24 35 2,-23-24-1,35 24 2,-36-24-5,1-11 7,-1 11-10,-70 1 13,34-1-13,-34-23 3,0 23 3,-1 0 1,-11 1-1,11-1 0,36 0-2,0 1 5,24 23-3,47 0-1,35 0 4,12 12-7,-11-12 3,-1-12 4,0 12 0,-35-36-9,-35 36 7,35 0-1,35 24 6,47 35-12,36-23 5,-47-13 1,12 48 2,-1-71-3,-46 24 10,11 11-1,189-11-13,-200 11 11,-72-35-14,-11 0 3,11-23 11,201-1 3,-35 0 0,-177 24-2,129 0-12,-34-35 13,-72 11 2,307-70 14,-318 70-29,70-11 6,12 11 1,-11 24 1,-1 0-8,-35 12 3,-36 11 5,-70 1 2,-13-24-11,-11 0 5,-35 0 2,-1 0 4,24 0-10,12 0 5,12-12 0,11 0 0,1-11-1,-12-1 2,-12 1 1,-36-1-5,12 0 3,-35 13 1,12-1 3,-12 12-9,-1 0 146,37-48-133,11 37-9,-12-13 3,12 0-5,-47 24 3,12-11 5,-13 11 40,-11-24 238,24 24-283,35 0 1,-47 0 0,0 12 4,11 0-3,-11-12-4,12 0 4,-24 11-1,12 13 43,-1-24-44</inkml:trace>
    </iact:actionData>
  </iact:action>
  <iact:action type="add" startTime="31263">
    <iact:property name="dataType"/>
    <iact:actionData xml:id="d5">
      <inkml:trace xmlns:inkml="http://www.w3.org/2003/InkML" xml:id="stk5" contextRef="#ctx0" brushRef="#br0">22204 8438 0,'0'12'86,"11"0"-77,1-12 2,12 24-6,-12-13 8,0-11-10,11 0 13,-23 12-1,12-12 0,12 24-13,-13-12 5,13-12 0,-12 23 4,0-11-5,23 12 10,-11-12-16,-12 11 6,11-11 4,-11 0-2,12 11 1,-12-11-3,23 12 5,-11-12-5,-13 11 5,1-11-7,12 12 11,-12-12 159,-36 11-40,-47 36-126,-23 24 1,-48 0 20,-189 94-27,236-153 6,36-1 2,-12 1-1,60-24-5</inkml:trace>
    </iact:actionData>
  </iact:action>
  <iact:action type="add" startTime="39779">
    <iact:property name="dataType"/>
    <iact:actionData xml:id="d6">
      <inkml:trace xmlns:inkml="http://www.w3.org/2003/InkML" xml:id="stk6" contextRef="#ctx0" brushRef="#br0">3675 10164 0,'130'0'141,"83"23"-132,23-23-2,71 36 4,60-13-4,58 13 9,12-1-1,331 131-12,-484-107 10,-36 12-12,-82-48 5,-1 1 5,-35 0-6,0 11 1,-47-35 3,-24 0 3,12 0-8,-12 0 9,0 0-10,12 0 11,-12 0-12,0 0 7,12 0-3,12-12 4,-13 12-3,-11 0 2,1 0-1,10 0-1,13-23 2,12 23-3,58-24 4,1 24-4,82 0 5,12 0-8,24 0 11,0 0-11,12 12 11,23-12-12,12 35 11,0-35-10,35 0 6,1 36-3,-83-36 4,82-24-4,1-11 2,-1 11 0,1-11 3,-36-1-6,35 36 5,-35-35-2,-47 35-2,-36-24 5,-70 24-7,-1 0 8,1-24-8,-48 24 3,-35 0 2,11 0-1,24 0-1,12-35 3,36 11-3,-13 24 2,48-23-3,36 23 12,11-36-1,272 1-1,-12 35-14,-272 23 1,-23 1 9,-60-24-9,96 35 11,-49-11-13,1 12 15,36-36-14,-1 23 13,-59 13 1,142-60 1,83 24-1,-83-24 1,-106 24-16,0-23 15,-13 23 1,-70-24-1,-35-11 1,-60 35 0,48-24 110,0 24-121,70 0 3,1 0-1,12 0 1,-1 24-1,0-1 1,-35 1-1,-47-24-1,23 24 8,-82-24 0,-36 23 127,-23 13-131,-24 11-1,-36 0-4,-47 0 2,-23-23 1,0 11-5,-1-11 4,83-24 0,-11 0 0,82 0 0,36 24 268,-13-24-266,-11 12-2,0-1 117</inkml:trace>
    </iact:actionData>
  </iact:action>
  <iact:action type="add" startTime="42039">
    <iact:property name="dataType"/>
    <iact:actionData xml:id="d7">
      <inkml:trace xmlns:inkml="http://www.w3.org/2003/InkML" xml:id="stk7" contextRef="#ctx0" brushRef="#br0">23031 10282 0,'0'0'2,"35"23"3,13 1 4,-13 12 6,36-13-12,-12 1 2,-12-1 5,-35-11-1,12 12-1,-12-24 6,11 12 4,-23 11 131,0-11-142,0 0 46,12 12-35,0-13-11,11 13 65,-11-12-63,12-12 0,-24 12-1,12-12 0,-36 47 84,0-35-85,-11 23 3,-24-11-1,-12 47-2,0 0 2,-23-48-1,34 13 0,-10-13 1,10 1-2,-10 0-2,11-1 3,-1-23 5,37 0-10,11 0 44,-23 12-30,-36 35-10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10T04:01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860">
    <iact:property name="dataType"/>
    <iact:actionData xml:id="d0">
      <inkml:trace xmlns:inkml="http://www.w3.org/2003/InkML" xml:id="stk0" contextRef="#ctx0" brushRef="#br0">3545 7386 0,'106'-23'251,"166"23"-241,0 0-3,0 0-1,366-24 9,-47-11 1,-71-24 0,-154 0 0,-177 35 0,-130 0 0,-47 12 17,12 1-31,11-25 13,-23 36 2,0-23-14,11 11 9,36-12 5,0 0-16,119 13 13,-84 11-10,24 0-4,36 0 13,11 11-10,1 13 4,47 12 3,-95-36 4,0 0-10,-24 0 10,-34 0-12,22 0 12,-46-12-6,23-12 2,236-23 7,-129-12-13,82 0 9,0-36-10,272 1 11,47-1 3,-331 71-3,1 24-12,200 0 14,-71 0 0,36 12 1,-213-12-11,12 0 5,0 0 4,-36 0 2,273-12-15,-202-23 2,284-60 9,-307 72-5,23-36 1,12 23 5,24 1-12,449-60 14,59 36 0,-343 24-9,-47 35 3,283 12 6,-401 23-10,12 0 5,165 25 6,-296-60-13,13 0 8,23 0-8,59 0 11,-12 0-13,201-24 12,-236 0 1,-35 24 1,82-35-13,-189 35 2,-35 0 7,35-12 216,153-12-223,-46-11 11,-36 11-12,-47 24 3,-13-23 2,-34 23-5,-12 0 5</inkml:trace>
    </iact:actionData>
  </iact:action>
  <iact:action type="add" startTime="20145">
    <iact:property name="dataType"/>
    <iact:actionData xml:id="d1">
      <inkml:trace xmlns:inkml="http://www.w3.org/2003/InkML" xml:id="stk1" contextRef="#ctx0" brushRef="#br0">21979 5815 0,'0'12'70,"12"-12"-53,12 0-13,-13 0 7,13 0 4,-12 23 2,12-11-1,-13-12 1,25 24-1,-24-24-11,11 11 107,-11 1-104,0-12 0,11 24 91,-11-24-71,12 12-20,-36 23 222,-94 131-226,-1-60 12,1-35-13,12 12 4,23-36 2,12-23 4,-12-13-7,35 13-1,13 0 1,23-13 176</inkml:trace>
    </iact:actionData>
  </iact:action>
  <iact:action type="add" startTime="25270">
    <iact:property name="dataType"/>
    <iact:actionData xml:id="d2">
      <inkml:trace xmlns:inkml="http://www.w3.org/2003/InkML" xml:id="stk2" contextRef="#ctx0" brushRef="#br0">5589 8060 0,'48'0'646,"-13"0"-638,-23 0 0,12 0 8,-13 0-10,1 0 5,24 0 5,-1 0-1,-11 0 2,47 0 0,59-35 1,-48 11-3,107-23 2,24 23-1,-36 0 0,36 24 0,23 0-13,48 0 11,-154-23 2,0-13-14,-36 13 13,-11-1 1,106-11-14,-59-1 3,-47 24 8,82-23-10,-35 11 3,0 1 1,36-1 7,-1-11-9,1 35 1,-1-24 2,237-35 8,-237 59-1,1-24-13,-48 24 5,0 0 2,-23 0 7,-13 0 0,96-23-14,-108-1 3,-10 24 6,10-24-6,-10 1 8,10-1 1,60-11-8,95-48 7,-107 59-5,12 1 0,0-1 8,0 0 0,83 1-14,-48 34 4,1 13 4,35 12-3,47-13 3,189 13 7,12-84-1,-118-34 0,-201 58-12,82-35 11,-117 47-8,0-12 1,-1 1 2,-11-1-1,47 1 4,-36 23-9,48 0 1,-47 0 4,23 0-1,47-36 0,-35 13 8,-12 23-11,36 0 7,11-24-10,131-35 16,-166 59-5,189-24 4,12 1 0,-12 23 0,0 0-1,-106 0 1,-72 0 0,-11-24-1,24 24 1,224 35-1,-130 13 4,83-48-5,-12 0 0,-106-12-11,-130-24 10,-48 25 3,-23 11-9,71-48 117,11 1-117,36 23 3,36-11-4,-1 11 2,0 1 6,-35 23 1,0-24-13,83 0 10,-154 24 5,-47 0-17,12-23 112,46 11-106,25-12 5,0 1-5,35-1 1,0-11 0,-12 35 3,-36 0-7,13-24 3,-1 12 1,-34 12 5,-37-24-8,-11 24-1,23 0 282,25-23-278,10 23 6,-58 0-10,12 0 72,-12 0-61,11 0 58,-11 0-54</inkml:trace>
    </iact:actionData>
  </iact:action>
  <iact:action type="add" startTime="28472">
    <iact:property name="dataType"/>
    <iact:actionData xml:id="d3">
      <inkml:trace xmlns:inkml="http://www.w3.org/2003/InkML" xml:id="stk3" contextRef="#ctx0" brushRef="#br0">22594 6146 0,'11'11'47,"1"1"-33,12 12-1,-12-12-8,11 0 3,-11 11 0,0-23 21,12 12-13,-13-12 17,13 24-16,-12-13-1,-12 13 71,-95 35-79,-11 48-1,11-25 9,-11-11-15,-48-24 14,84-23-9,58-24 5,-12 12 5,12-12 52,1 0-61</inkml:trace>
    </iact:actionData>
  </iact:action>
  <iact:action type="add" startTime="29977">
    <iact:property name="dataType"/>
    <iact:actionData xml:id="d4">
      <inkml:trace xmlns:inkml="http://www.w3.org/2003/InkML" xml:id="stk4" contextRef="#ctx0" brushRef="#br0">24425 6217 0,'0'0'2,"24"23"42,-12-11-9,11-12-1,13 0-25,-1 0-4,24 0 6,12-12-3,-12 12 0,-23-12-3,11 12 4,-12 0 1,-23 0-2,12 0 5,-12 0 116,0 0-122,11 0 0,13 0 8,-25 0-5</inkml:trace>
    </iact:actionData>
  </iact:action>
  <iact:action type="add" startTime="56610">
    <iact:property name="dataType"/>
    <iact:actionData xml:id="d5">
      <inkml:trace xmlns:inkml="http://www.w3.org/2003/InkML" xml:id="stk5" contextRef="#ctx0" brushRef="#br0">6098 9679 0,'47'-24'260,"177"-46"-255,60-37 4,803-117 20,-697 188-27,47 36 11,-47-23-10,615-107 29,-840 106-23,0 0-1,36-11 7,0 11-12,-35-11 3,-36 11 2,-36 0 0,-11 1 0,11-1-2,36 1 4,36-1-4,-1 0 5,36 24-7,-35-35 5,-1 11-2,0 1 6,1-13-11,-1 13 6,1-1 2,70-12 3,-70 13-10,-25-36 11,-58 35-11,23-23 11,-11 0-11,-1-1 10,84-46-10,-48 46 10,47-11-10,-12 36 3,72-13 2,11 13-2,-12-13 0,1 36 3,46-23 3,-11-13-8,-24 1 9,-12 11-9,1-11 8,46-25-8,-35 1 9,-35 0-9,24 24 1,11-24 3,-47 0 8,47 23-12,-12 13 9,0 23-12,13-36 7,-13 12 0,0 24 0,1 0 0,-72 12-3,0-12 6,-11 0-6,11-12 7,-35-11-8,-35-1 9,-36 1-9,12-1 9,-36 24-10,36-24 5,-59 12-1,24-11 3,-13 23-4,-11-12 98,47-12-90,36 1-2,-13-1-4,13 0 5,70 1-7,-82 23 5,12 0 7,-13-12-4,-46 12 152,-1 0-158,-23 0 46,47 0-39,-35 0-6,-12 0-1,-1 0 2,13 0-6,35 0 12,-47-24-4,23 24 4,-11 0-15,-12-11 15,-12-13 65,12 24-71,11 0-1,-11 0-4,12 0 7</inkml:trace>
    </iact:actionData>
  </iact:action>
  <iact:action type="add" startTime="58667">
    <iact:property name="dataType"/>
    <iact:actionData xml:id="d6">
      <inkml:trace xmlns:inkml="http://www.w3.org/2003/InkML" xml:id="stk6" contextRef="#ctx0" brushRef="#br0">21696 6926 0,'23'0'62,"-11"23"-54,23-23 1,36 0-4,12 0 1,12 0 2,105 0 8,-22 24 0,-84-1-1,-35-23-12,-35 0 13,-24 12 0,-12 24 115,-59 35-123,0 0 1,36-36 0,-36-11-2,36-1 10,23-11-1,-36 12-13,-11-24 96,48 0-93</inkml:trace>
    </iact:actionData>
  </iact:action>
  <iact:action type="add" startTime="64429">
    <iact:property name="dataType"/>
    <iact:actionData xml:id="d7">
      <inkml:trace xmlns:inkml="http://www.w3.org/2003/InkML" xml:id="stk7" contextRef="#ctx0" brushRef="#br0">6263 11274 0,'35'0'200,"95"-23"-193,-47-1 1,12 1 0,35-1 6,35-12-1,83 13 20,-59 23-32,768-36 3,-638 36 10,-118 0 2,-12-47 1,36 0-1,106 0 1,106-13-1,130-34 1,24 23 1,-319 71-4,330 59 3,25-35-1,82-72 0,-59-81-13,-95 69 12,-106 1 2,-283 24-10,-13 35 3,13-24-6,-36 1 7,35-1-7,-70 0 29,259-82-30,-200 106 0,11 0 6,-11 0 5,94 47-12,-35 48 3,35-36 3,24-24 2,-24-11-3,23-24 1,-34 0 2,-1 0-2,-35-12 1,12-47-2,-48 0 2,1 35-2,11-35 3,-12 0-4,1 36 5,-1-13-6,-35 12 6,36 1-6,-1-13 7,0 13-8,-70-1 8,-12 0-9,11 1 10,1-1-10,-36 12 4,35-11 1,-23-1 0,-35 0 0,-24 13 0,11 11 1,-35-24 323,12-35-324,0 0 5,12 0-9,12-12 3,-1 12 3,1 11 1,-12-11-5,11-12-3,48 12 5,-23-47 10,-25 47-3,13-24 1,-36 60 1,23-13-14,13-47 12,11-47 1,12 0 0,36-23 1,-60 94-1,1 47 2,-13-35 38,-11 35-47,-12 0 22,24-12 117,-12 13-132,47-13-8,94-47 7,-82 47-7,-35 13 1,-13 11 8</inkml:trace>
    </iact:actionData>
  </iact:action>
  <iact:action type="add" startTime="66883">
    <iact:property name="dataType"/>
    <iact:actionData xml:id="d8">
      <inkml:trace xmlns:inkml="http://www.w3.org/2003/InkML" xml:id="stk8" contextRef="#ctx0" brushRef="#br0">22984 8048 0,'-24'12'125,"-47"12"-117,-12-24 0,-11 0-1,11 0 8</inkml:trace>
    </iact:actionData>
  </iact:action>
  <iact:action type="add" startTime="67626">
    <iact:property name="dataType"/>
    <iact:actionData xml:id="d9">
      <inkml:trace xmlns:inkml="http://www.w3.org/2003/InkML" xml:id="stk9" contextRef="#ctx0" brushRef="#br0">21826 8190 0,'47'0'48,"12"0"-41,-35 0 7,35-12-10,23-11 2,48-1 1,0 0 10,-35 1-1,35-25-11,-47 25 7,-13-13 6,72-23-3,-118 59 2,-24 36 168,-12 35-177,-12-12-2,1 12 14,-60 59-16,12-59 9,0-1 1,24-10 3,-59 81-1,82-105-14,12-1 13,-11-35 1,11 12 140,0-12-140,-12 0-4,12 24 19</inkml:trace>
    </iact:actionData>
  </iact:action>
  <iact:action type="add" startTime="81380">
    <iact:property name="dataType"/>
    <iact:actionData xml:id="d10">
      <inkml:trace xmlns:inkml="http://www.w3.org/2003/InkML" xml:id="stk10" contextRef="#ctx0" brushRef="#br0">3391 12421 0,'320'-24'860,"164"-11"-851,-47-1 6,48 1 1,484 129-14,-331 72 13,-307-119 1,-260-23 0,-60-24-10,48-12 318,166-35-316,59-48-2,35-11 2,-36 11 2,84 36-1,-13-12 3,1 48-9,-36-13 4,71 1 1,-36 35-2,1-36 4,354 36 8,0-59-2,0-71 3,-343 59-7,343 48 5,-83 70 1,-70-12-2,-72-11 0,-11-71 0,23-48-12,-47-23 10,-236 35 2,35-11-13,768-84 32,-850 178-27,-1-35 2,0 11-6,-35 1 6,237-36 5,46-60 1,-247 96 0,-1-36 0,166 0-14,-166 35 4,-35 24 4,71 0 7,-130 0-2,12 0 1,47-47-12,-71 23 9,71-11-8,0-13 9,-59 25-6,-12-1 0,12 12 9,23-11-15,84-25 12,-84 25-6,-11-1 1,47-23 7,-106 35-10,-13 0 5,-11-11 279,-23 11-282,-25-12 0,-22-23 3,-1 11 5,-36-11-12,95 35 12,1-11-2,-25 11 2</inkml:trace>
    </iact:actionData>
  </iact:action>
  <iact:action type="add" startTime="84203">
    <iact:property name="dataType"/>
    <iact:actionData xml:id="d11">
      <inkml:trace xmlns:inkml="http://www.w3.org/2003/InkML" xml:id="stk11" contextRef="#ctx0" brushRef="#br0">22168 10152 0,'24'0'276,"-12"0"-269,-1 0 96,13 0-87,-12 0 9,-12 23 132</inkml:trace>
    </iact:actionData>
  </iact:action>
  <iact:action type="add" startTime="85098">
    <iact:property name="dataType"/>
    <iact:actionData xml:id="d12">
      <inkml:trace xmlns:inkml="http://www.w3.org/2003/InkML" xml:id="stk12" contextRef="#ctx0" brushRef="#br0">22251 10199 0,'47'59'61,"24"-12"-53,-12-23-1,-23 0 0,35 11 7,23 12 2,83 1-14,-106-25 4,-59 1 5,-12-12 171,-12 0-175,-11-12 1,11 0-1,-12 23 4,12-11-5,-11 12 4,11-12-7,12 11 14,-12-11-3,-12-12 122,13 35-124,-13-11-7,12-12 9,12 0 59,-35-12-49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10T04:01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95">
    <iact:property name="dataType"/>
    <iact:actionData xml:id="d0">
      <inkml:trace xmlns:inkml="http://www.w3.org/2003/InkML" xml:id="stk0" contextRef="#ctx0" brushRef="#br0">863 11511 0,'23'12'45,"-11"-12"-3,12 11-26,11-11-2,-23 24-9,0-24 0,12 0 3,-13 12 4,13-12-8,11 0 3,-23 24-1,12-24 1,11 11 4,1-11 4,-24 0 1,23 24 1,0-24-1,-23 12-11,0-12 7,24 23 5,-1-11 0,-11-12-2,47 0 2,59-12-1,47-11 0,-24-24 1,1 35 0,0 12 0,-143 0-1,13 0-11,-12 0 7,0 0 4,23 23-12,24-23 9,119-35-9,81-24 10,-129 35 1,-35 1-13,35-1 13,-47 0 1,-1 1-14,-58 23 153,-12 0-146,0 0 0,11 0 0,-11-12 8,12-12-13,-36 24 100,-47-12-97,0 12 2,0 0-3,23 0 3,13 0 4,-13 0 2,1 0 21,-143 0-32,119 0 0,0 12 4,-35-12 8,35 0 0,-119 0-13,119 0 10,-12 0 4,-70 0-1,129 0 0,-24 0-14,1 0 13,11 0 1,1-12-11,-13 12 9,13-11 1,11 11-13,-47 0 6,0 0-1,-12-24 9,12 24-14,0 0 4,11 0 5,25-12 6,-1-12 82,12 24-84,-11-11-6,11 11-2,-12 0 0,24-24 2,-12 24 119</inkml:trace>
    </iact:actionData>
  </iact:action>
  <iact:action type="add" startTime="19363">
    <iact:property name="dataType"/>
    <iact:actionData xml:id="d1">
      <inkml:trace xmlns:inkml="http://www.w3.org/2003/InkML" xml:id="stk1" contextRef="#ctx0" brushRef="#br0">23232 9856 0,'-24'12'196,"-47"-12"-186,-47 24-5,47-24 13,36 0-12,23 0-6,-12 0 7,12 0 0,-47 0 6,24 0 3,23 0 1,-71 47 75,-23 24-86,35 0 11,36-47-15,-13 11 2,25 36 8,11-36-8,-12 36 8,1-35-8,23-1 10,0 36-12,0 47 13,11-47 0,-11-12-13,0 71 13,0-12 6,0-47-9,0 12 24,-59 342-32,36-354 3,11-12 1,-12 12 5,1 12-9,-1 12 4,0-1-1,-23 1 6,0-1-11,23-23 12,1-12 3,-13 24-1,13 12-12,11-48 9,-12-35-7,12-1 6,-11 13 4,-84 141-12,36 60 11,-11 35 1,93-47 1,37-107 0,11-47-2,-59-35 2,12-12 31,70 82-40,-11-35 1,-23-11-3,-37-37 6,-11 13 4,24-12 50,35 47-49,0-12-8,-12-23-5,-35-12 17,0-1-17,12 13 9,-13-12 3,49 23 1,-25 1-1,0-1 1,-11-23-1,0 24 1,23-1 0,59-11-1,48-24-12,-71 0 9,11 0-6,1 23-6,117 25 12,119 11 0,-35-12 4,-119-47-1,-94 0 1,11 0-2,178 23-13,-142-23 13,-12 0-13,130 24 14,-165 0-12,82-24 8,1 35-8,70-35 11,1-23-13,11-1 12,106-12-11,202-23 10,-285 59-5,48 12 0,-35 59 8,35 24-15,12-1 5,-47-35 5,271-23 5,-319-60-9,48-35 3,236-36 7,-237 72-9,1-13-1,-12 1 30,425-36-31,-626 47-2,-12 1 1,-35 11 1,23-12 6,12-11 4,-24-1-1,-23 25-10,47-13 7,130-23 4,-23 23-10,35-11 5,47 11-6,-12-35 9,-70 23-1,164-11-7,49-12 7,-178 0-5,-36 24 1,0 11-2,-70-23-1,-24 23 3,-12 0-2,-35 13 1,-13-1 1,-11-12 164,-23 12-164,11 12-2,0-23 1</inkml:trace>
    </iact:actionData>
  </iact:action>
  <iact:action type="add" startTime="22289">
    <iact:property name="dataType"/>
    <iact:actionData xml:id="d2">
      <inkml:trace xmlns:inkml="http://www.w3.org/2003/InkML" xml:id="stk2" contextRef="#ctx0" brushRef="#br0">23444 9655 0,'12'12'92,"59"12"-76,24-24-2,-36 12-11,35-12 5,24 0-2,-35 23 7,83-23 2,-48 0-11,378-71 12,-200 24 1,34 12-2,25 35 2,47 0 0,-71-48-1,-36-11 0,-35 12 3,-95 23-5,273-35 2,46 24 2,-47 11-1,-118 36-13,12-12 8,-177 0-6,-60-12 6,13-11 4,-72 23-12,-23 0 11,12 0-3,11-12-7,24-12 7,36 1 4,-1-1-15,154 0 3,-130 1 11,48 23-11,153 0 8,-71 11-3,-47 25 0,0-12 0,-36 11-4,1-35 11,-48 24-11,-24-24 7,-34 0-10,-25 0 12,-11 0-9,-13 0 7,72 11 82,12 13-91,106 12 8,-1 23 1,49 0-9,34 35 8,-35 1-5,-70-36 20,306 95-22,-141-107 4,-261-24 2,-34 1-4,-36-24 2,-12 12 199,23 12-199,-23-13 0,0 13-2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10T04:01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152">
    <iact:property name="dataType"/>
    <iact:actionData xml:id="d0">
      <inkml:trace xmlns:inkml="http://www.w3.org/2003/InkML" xml:id="stk0" contextRef="#ctx0" brushRef="#br0">23728 10069 0,'0'-24'133,"35"13"-124,36-13-2,-12 0 6,12 1-9,-12-1 1,36 0 6,0 13 1,-13-13 4,190-59-14,-47 1 15,-131 70 0,-58 12-2,-13 0 166,-11 0-166,47 0-7,0 12 1,12-1-2,-12 13 6,-35 0-8,-12-24 70,11 11-58,-11-11 39,-12 24-8,12-24-34,-12 12 27,23-12-20,13 0-13,23 0 27,130 24-31,-118-1 0,-59-23 2</inkml:trace>
    </iact:actionData>
  </iact:action>
  <iact:action type="add" startTime="21066">
    <iact:property name="dataType"/>
    <iact:actionData xml:id="d1">
      <inkml:trace xmlns:inkml="http://www.w3.org/2003/InkML" xml:id="stk1" contextRef="#ctx0" brushRef="#br0">22936 10660 0,'12'0'80,"0"12"-72,12-12 0,-24 23-1,11-11-1,1-12 15,24 0-5,-1 0 1,1 12 0,23 23-1,-36 1 1,1-36-1,-12 0 1,11 24 38,-11-24-41,12 0-6,-24-12 269,12 12-260,-1-12-3,-11-12-11,24 24 3,-24-12 222</inkml:trace>
    </iact:actionData>
  </iact:action>
  <iact:action type="add" startTime="32652">
    <iact:property name="dataType"/>
    <iact:actionData xml:id="d2">
      <inkml:trace xmlns:inkml="http://www.w3.org/2003/InkML" xml:id="stk2" contextRef="#ctx0" brushRef="#br0">23586 10660 0,'24'0'182,"70"0"-175,72-12 1,-1-11 7,1 23-12,-48 0 4,-24 0 0,-35 11-1,-11 1 19,-36-12-24,-1 0 321,72 0-313,83 0-2,-1-35 4,-47 35-5,48 0 2,-48 0-1,-59 0 6,12 0-9,-36 12 3,-23-12 0,12 0 1,-36 0 232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10T04:01:15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59">
    <iact:property name="dataType"/>
    <iact:actionData xml:id="d0">
      <inkml:trace xmlns:inkml="http://www.w3.org/2003/InkML" xml:id="stk0" contextRef="#ctx0" brushRef="#br0">24189 9762 0,'12'0'166,"0"0"-158,94-24-1,-12 1 8,1-1 0,118-23 2,47-1-1,0 1-14,-95 47 15,-35 0 0,-106 0-3,-13 0 3,1 0 145,47 24-146,71-1-8,154 1 10,0 0-5,-119 11 3,-35-11 1,165 23-15,-106 0 14,-94-11 3</inkml:trace>
    </iact:actionData>
  </iact:action>
  <iact:action type="add" startTime="11776">
    <iact:property name="dataType"/>
    <iact:actionData xml:id="d1">
      <inkml:trace xmlns:inkml="http://www.w3.org/2003/InkML" xml:id="stk1" contextRef="#ctx0" brushRef="#br0">25607 10495 0,'12'0'5,"11"0"1,-11 23 1,12-23 5,11 0 4,13-12-1,58-23-12,-12 11 12,-35 1 1,95-25 0,71 25 0,-107 23 2,-59 0-2,-47 0 1</inkml:trace>
    </iact:actionData>
  </iact:action>
  <iact:action type="add" startTime="13851">
    <iact:property name="dataType"/>
    <iact:actionData xml:id="d2">
      <inkml:trace xmlns:inkml="http://www.w3.org/2003/InkML" xml:id="stk2" contextRef="#ctx0" brushRef="#br0">2470 12409 0,'59'0'144,"59"0"-136,12 0-2,-47 12 23,342 59-25,-259-36 3,-36-11 1,-71-24 5,12 0-9,-60 0 3</inkml:trace>
    </iact:actionData>
  </iact:action>
  <iact:action type="add" startTime="15767">
    <iact:property name="dataType"/>
    <iact:actionData xml:id="d3">
      <inkml:trace xmlns:inkml="http://www.w3.org/2003/InkML" xml:id="stk3" contextRef="#ctx0" brushRef="#br0">24260 10577 0,'0'0'4,"35"0"-2,12 0 5,-11 24 0,23-24 11,12 0-1,-24 24-2,-11-24 152,35 0-152,47 0-8,0 0 0,-24 0 1,-11-12 2,-12 12-3,-12-24-3,-23 24 7,11-24-5,-12 24 3,-23 0 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9421F-9E2C-4274-95FA-170BA87C6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9B9C223-791D-4EBD-95A8-4780C0EB3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6FEFB-7E69-414A-A2A5-C53A5202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17EB83-AAEC-4F09-A39B-AAAF686F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8483C5-B078-4968-82A6-514A735F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701E6-67C0-45E7-808B-47D83FC6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B021E5F-B036-4D22-80E6-ED345CC25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FFE5F0-98E7-47AE-B98B-3071A492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3D9289-74B1-453E-9072-35256432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CBF996-BCB9-4DF8-9BFF-AD717959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FFDAF-FFC2-4AB8-94D1-3C7A0EA12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D81316-3DE7-4EF9-969D-1EB725EC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7FC98-473C-485E-B72D-830FA601F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E51876-180C-4288-A79C-A5DB255F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77EB10-9EEB-4974-A5B7-344C90A1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1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E43BDB-B8FB-4269-9251-193D8EA3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3B11CD-FA7D-47D9-A14F-A7801873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41A5A2-2BA4-4374-AEB1-7D5B858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ADCD9A-1077-45E6-86F8-B503E072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331430-2AB4-46BF-9C02-2C4D3F86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9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F6079-595E-418A-A33E-394CFB73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924616-37C4-4BCC-9748-EAE5786B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05C214-F973-466F-A54D-6CFB70897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B49B5A-D697-47D8-B5C0-60C92048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BE31D2-7022-4F55-A3E0-622040CD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D6D14F-D26C-4305-8B70-875B624D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B9AFA7-E744-4B67-B8B3-287D6DE27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BC9116-4F10-45B6-94C3-2CCA13B54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5546A3E-C289-477C-8061-96B05BAB8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5CAEEE-85A4-4C1D-B7F2-ECFE04E1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341096-7D95-478C-A360-C17AEBAB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8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56039-29CA-4E78-8423-7168D19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F097F6-094C-4C13-92D2-C2A2CC087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B31B9-3D59-4BE2-8174-FB77944B4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212ADA0-E830-43A7-9F50-2209F064A3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C22BD9-36E2-4297-A28D-EC18863B0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1DC9EF-3E99-4E4B-BDCF-48EC63725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CF024D3-CD99-4FBC-B93A-6995DE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4E5BFB-FDE4-480C-9719-525D0FDF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3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9E77C-3A29-490E-AEE1-272A4BA91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FF8683-788E-4D0E-846B-5797323E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B2F081-44C1-4C9E-97BE-CD054E7E4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C05FA8-FFA9-4AB1-9239-F737F4BD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9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D75C19C-1CF3-492C-B79B-70F4D0C9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38C229E-5277-4AAA-9CDB-AC740680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BE225E-3422-477C-A298-1006853E8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1D6EB6-C209-4204-B25C-F86800B6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3B90F5-12D2-4942-BE53-F5B277CB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F67C45-3BDB-4BAD-A8BE-CA5E0BC17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F57E2A-1294-47C7-80FA-1C4CA518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429A42-26F3-43CD-A2E5-0E6CEDEF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E3FFFC-1680-43FA-8FAB-1F26B9D90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1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3A6A9-9A2A-4DAD-A261-2BA3537A6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1BB415-6051-4901-B534-0C4319864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974C9A-4246-4788-9508-5680F0139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474E71-0136-4010-B6F4-38E32196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B20705-3A72-4FFF-A8D9-27A5D752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161686-4E9E-4FCD-9011-AFA64DAB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180FC-2665-48DF-B629-E90D132C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75990-3778-4F0C-9A52-34A3EC65A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534D37-B7F5-4BAC-805B-E3476474FB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31D5-1091-4AB8-B293-EFDFE68980DE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D58325-5DA1-41A8-92AC-923BFD22EA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2DD89C-A911-452A-8BB3-E8326173B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0EA9A-60F2-43B1-9739-8BC0C1C2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5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1D898-E388-47EC-A606-2031A4C73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JSON Editor 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E7DD274-15C1-4B1E-A573-9CA75476E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https://codesandbox.io/s/wizardly-leavitt-o3vl4</a:t>
            </a:r>
          </a:p>
        </p:txBody>
      </p:sp>
      <p:pic>
        <p:nvPicPr>
          <p:cNvPr id="5" name="Звук 4">
            <a:hlinkClick r:id="" action="ppaction://media"/>
            <a:extLst>
              <a:ext uri="{FF2B5EF4-FFF2-40B4-BE49-F238E27FC236}">
                <a16:creationId xmlns:a16="http://schemas.microsoft.com/office/drawing/2014/main" id="{39897CE2-E477-489E-B920-0E448BDA1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9"/>
    </mc:Choice>
    <mc:Fallback>
      <p:transition spd="slow" advTm="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28E5CF-6641-45AE-B191-55143EC3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1067E70-3D2A-4DCC-9E32-29F8F1C0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56" y="2088038"/>
            <a:ext cx="12152994" cy="3372176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BED4552-5BB8-454A-B5DE-A3333A8E009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87200" y="2965320"/>
              <a:ext cx="12643200" cy="30891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BED4552-5BB8-454A-B5DE-A3333A8E00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96560" y="2955960"/>
                <a:ext cx="12661920" cy="3107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021BA8A0-9DF0-4D2D-BA26-843316D5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00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52"/>
    </mc:Choice>
    <mc:Fallback>
      <p:transition spd="slow" advTm="56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9CAFC-635F-4C4E-9767-927DB222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3505A5-75CF-4253-BC8E-7BC0E08B8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63917"/>
            <a:ext cx="12159903" cy="5164337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37B10519-A74B-48C8-A940-AB15823890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0760" y="2093400"/>
              <a:ext cx="7776720" cy="24508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37B10519-A74B-48C8-A940-AB1582389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1400" y="2084040"/>
                <a:ext cx="7795440" cy="2469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DF63E03C-EC50-475D-BD25-DE72AA1AA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0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06"/>
    </mc:Choice>
    <mc:Fallback>
      <p:transition spd="slow" advTm="166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4C9C2-7542-41E3-AD46-9F2A0BA6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 Data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B7902C-3917-42E4-82D0-E0517536B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898" y="2984988"/>
            <a:ext cx="12084762" cy="2031024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F0381303-834A-46B8-88CB-BCD1EBA27DD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680" y="3284640"/>
              <a:ext cx="12285720" cy="205092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F0381303-834A-46B8-88CB-BCD1EBA27D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20" y="3275280"/>
                <a:ext cx="12304440" cy="2069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A84BCC67-5E6F-422C-81F5-BD2D35626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6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40"/>
    </mc:Choice>
    <mc:Fallback>
      <p:transition spd="slow" advTm="57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4DC35-5DD2-4C59-BC3C-BAF42C97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Field Schema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0E3795-194C-489D-B5AF-DEEED8BE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373" y="2795954"/>
            <a:ext cx="12113345" cy="2413487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1A0EF602-AF2E-4862-ACE2-337E591179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56960" y="3493080"/>
              <a:ext cx="987480" cy="40032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1A0EF602-AF2E-4862-ACE2-337E59117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47600" y="3483720"/>
                <a:ext cx="1006200" cy="419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9C3AD534-6367-4F70-B215-69887C8D0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5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0"/>
    </mc:Choice>
    <mc:Fallback>
      <p:transition spd="slow" advTm="3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91BBB7-D7A0-46D5-B6E6-9DC36265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Field Data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A909588-C573-4F43-AB42-C31DEB67B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904" y="3209192"/>
            <a:ext cx="12162096" cy="1588108"/>
          </a:xfrm>
        </p:spPr>
      </p:pic>
      <p:pic>
        <p:nvPicPr>
          <p:cNvPr id="3" name="Звук 2">
            <a:hlinkClick r:id="" action="ppaction://media"/>
            <a:extLst>
              <a:ext uri="{FF2B5EF4-FFF2-40B4-BE49-F238E27FC236}">
                <a16:creationId xmlns:a16="http://schemas.microsoft.com/office/drawing/2014/main" id="{7E9CE473-13E3-4E3E-B219-43D1D3F64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9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4"/>
    </mc:Choice>
    <mc:Fallback>
      <p:transition spd="slow" advTm="2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A1A17-E15C-4FE8-9862-0C04D3750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 Field Schema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13C197-D3E8-4A0E-BD80-4511E777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169" y="2725615"/>
            <a:ext cx="12136277" cy="225078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9A6EB01C-6343-4DC5-A919-CB8369F0A16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200" y="3437640"/>
              <a:ext cx="8908200" cy="10810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9A6EB01C-6343-4DC5-A919-CB8369F0A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9840" y="3428280"/>
                <a:ext cx="8926920" cy="1099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5B16C85B-191E-4E82-BCCB-C8B35C580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4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1"/>
    </mc:Choice>
    <mc:Fallback>
      <p:transition spd="slow" advTm="17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26</Words>
  <Application>Microsoft Office PowerPoint</Application>
  <PresentationFormat>Широкоэкранный</PresentationFormat>
  <Paragraphs>8</Paragraphs>
  <Slides>7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JSON Editor 2</vt:lpstr>
      <vt:lpstr>Data</vt:lpstr>
      <vt:lpstr>Schema</vt:lpstr>
      <vt:lpstr>Input Field Data</vt:lpstr>
      <vt:lpstr>Input Field Schema</vt:lpstr>
      <vt:lpstr>Checkbox Field Data</vt:lpstr>
      <vt:lpstr>Checkbox Field Schema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 Editor</dc:title>
  <dc:creator>Азиз Кудайкулов</dc:creator>
  <cp:lastModifiedBy>Азиз Кудайкулов</cp:lastModifiedBy>
  <cp:revision>8</cp:revision>
  <dcterms:created xsi:type="dcterms:W3CDTF">2021-04-08T05:46:23Z</dcterms:created>
  <dcterms:modified xsi:type="dcterms:W3CDTF">2021-04-10T04:15:00Z</dcterms:modified>
</cp:coreProperties>
</file>